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9" d="100"/>
          <a:sy n="99" d="100"/>
        </p:scale>
        <p:origin x="-90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1ED48-3C05-8645-9E92-EB892D3951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00C69-F510-2240-8AEA-D89A5DAE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00C69-F510-2240-8AEA-D89A5DAE81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3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5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27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8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55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8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1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16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88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50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52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880C5-5975-4125-97D8-67FD289F848B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A028-130E-414A-9AA4-C3FB97A93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6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470" y="548680"/>
            <a:ext cx="9439049" cy="4320480"/>
          </a:xfrm>
          <a:ln w="28575">
            <a:solidFill>
              <a:schemeClr val="tx1"/>
            </a:solidFill>
          </a:ln>
        </p:spPr>
        <p:txBody>
          <a:bodyPr anchor="b" anchorCtr="0">
            <a:noAutofit/>
          </a:bodyPr>
          <a:lstStyle/>
          <a:p>
            <a:pPr algn="l">
              <a:lnSpc>
                <a:spcPts val="16000"/>
              </a:lnSpc>
              <a:spcBef>
                <a:spcPts val="0"/>
              </a:spcBef>
            </a:pPr>
            <a:r>
              <a:rPr lang="en-GB" sz="14500" b="1" spc="-110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Flüchtlinge</a:t>
            </a:r>
            <a:endParaRPr lang="en-GB" sz="10400" b="1" spc="-1500" dirty="0" smtClean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l">
              <a:lnSpc>
                <a:spcPts val="16000"/>
              </a:lnSpc>
              <a:spcBef>
                <a:spcPts val="0"/>
              </a:spcBef>
            </a:pPr>
            <a:r>
              <a:rPr lang="en-GB" sz="18000" b="1" spc="-15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am </a:t>
            </a:r>
            <a:r>
              <a:rPr lang="en-GB" sz="18000" b="1" spc="-150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We</a:t>
            </a:r>
            <a:r>
              <a:rPr lang="en-GB" sz="18000" b="1" spc="-80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rk</a:t>
            </a:r>
            <a:endParaRPr lang="en-GB" sz="18000" b="1" spc="-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A4 Paper (210x297 mm)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European Space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Nikolai von Krusenstiern</dc:creator>
  <cp:lastModifiedBy>Nikolai von Krusenstiern</cp:lastModifiedBy>
  <cp:revision>6</cp:revision>
  <dcterms:created xsi:type="dcterms:W3CDTF">2016-04-10T13:08:16Z</dcterms:created>
  <dcterms:modified xsi:type="dcterms:W3CDTF">2017-03-06T21:41:54Z</dcterms:modified>
</cp:coreProperties>
</file>